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1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9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1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5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0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6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7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0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3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0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3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E1204-5F09-4C0C-A77A-512C48F22C4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0C549-8D5A-4720-BD3B-E98DB46D2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9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user\AppData\Local\Microsoft\Windows\Temporary Internet Files\Content.Word\20200127_10332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458200" cy="601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user\AppData\Local\Microsoft\Windows\Temporary Internet Files\Content.Word\20200127_1033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43400"/>
            <a:ext cx="22860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319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cp:lastPrinted>2020-01-27T05:11:56Z</cp:lastPrinted>
  <dcterms:created xsi:type="dcterms:W3CDTF">2020-01-27T05:06:21Z</dcterms:created>
  <dcterms:modified xsi:type="dcterms:W3CDTF">2020-01-27T05:14:21Z</dcterms:modified>
</cp:coreProperties>
</file>